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200"/>
    <a:srgbClr val="B4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34"/>
    <p:restoredTop sz="94652"/>
  </p:normalViewPr>
  <p:slideViewPr>
    <p:cSldViewPr snapToGrid="0">
      <p:cViewPr varScale="1">
        <p:scale>
          <a:sx n="156" d="100"/>
          <a:sy n="156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7A8981-AF72-E145-B169-F5C786337CF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D1CE8C-994D-3842-8312-C6E91BF23836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5523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D1CE8C-994D-3842-8312-C6E91BF23836}" type="slidenum">
              <a:rPr lang="en-KR" smtClean="0"/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98274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D1CE8C-994D-3842-8312-C6E91BF23836}" type="slidenum">
              <a:rPr lang="en-KR" smtClean="0"/>
              <a:t>9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9042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D1CE8C-994D-3842-8312-C6E91BF23836}" type="slidenum">
              <a:rPr lang="en-KR" smtClean="0"/>
              <a:t>10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40134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39826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4335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14498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01766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6814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534534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21577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99055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73671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275247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3954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5EF4C-C79C-5246-9E7A-D5C2E0B9E9DF}" type="datetimeFigureOut">
              <a:rPr lang="en-KR" smtClean="0"/>
              <a:t>2023/06/18</a:t>
            </a:fld>
            <a:endParaRPr lang="en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8BC3F-70A4-BC49-933B-D2355080E935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4924082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66DB6-6FF0-EC4A-BD94-474A1E8CF5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275" y="400050"/>
            <a:ext cx="11601449" cy="1520612"/>
          </a:xfrm>
        </p:spPr>
        <p:txBody>
          <a:bodyPr>
            <a:normAutofit/>
          </a:bodyPr>
          <a:lstStyle/>
          <a:p>
            <a:r>
              <a:rPr lang="ko-KR" altLang="en-US" sz="4000" dirty="0" err="1"/>
              <a:t>겐신</a:t>
            </a:r>
            <a:r>
              <a:rPr lang="ko-KR" altLang="en-US" sz="4000" dirty="0"/>
              <a:t> 임팩트 뽑기 시뮬레이션 웹사이트 제작</a:t>
            </a:r>
            <a:endParaRPr lang="en-KR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00581A-7C0C-F12A-637E-351CD1BE26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ko-KR" altLang="en-US" dirty="0"/>
              <a:t>프로젝트 개요</a:t>
            </a:r>
            <a:endParaRPr lang="en-US" altLang="ko-KR" dirty="0"/>
          </a:p>
          <a:p>
            <a:pPr marL="457200" indent="-457200">
              <a:buAutoNum type="arabicPeriod"/>
            </a:pPr>
            <a:r>
              <a:rPr lang="en-US" dirty="0" err="1"/>
              <a:t>ui</a:t>
            </a:r>
            <a:r>
              <a:rPr lang="en-US" dirty="0"/>
              <a:t>/</a:t>
            </a:r>
            <a:r>
              <a:rPr lang="en-US" dirty="0" err="1"/>
              <a:t>ux</a:t>
            </a:r>
            <a:r>
              <a:rPr lang="en-US" dirty="0"/>
              <a:t> </a:t>
            </a:r>
            <a:r>
              <a:rPr lang="ko-KR" altLang="en-US" dirty="0"/>
              <a:t>사이즈</a:t>
            </a:r>
            <a:endParaRPr lang="en-US" altLang="ko-KR" dirty="0"/>
          </a:p>
          <a:p>
            <a:pPr marL="457200" indent="-457200">
              <a:buAutoNum type="arabicPeriod"/>
            </a:pPr>
            <a:r>
              <a:rPr lang="en-US" altLang="ko-KR" dirty="0" err="1"/>
              <a:t>ui</a:t>
            </a:r>
            <a:r>
              <a:rPr lang="en-US" altLang="ko-KR" dirty="0"/>
              <a:t>/</a:t>
            </a:r>
            <a:r>
              <a:rPr lang="en-US" altLang="ko-KR" dirty="0" err="1"/>
              <a:t>ux</a:t>
            </a:r>
            <a:r>
              <a:rPr lang="en-US" altLang="ko-KR" dirty="0"/>
              <a:t> </a:t>
            </a:r>
            <a:r>
              <a:rPr lang="ko-KR" altLang="en-US" dirty="0"/>
              <a:t>기능 설명</a:t>
            </a:r>
            <a:endParaRPr lang="en-US" altLang="ko-KR" dirty="0"/>
          </a:p>
          <a:p>
            <a:pPr marL="457200" indent="-457200">
              <a:buAutoNum type="arabicPeriod"/>
            </a:pP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3129770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4AF7-D9FE-BA96-F855-25D35882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1261"/>
            <a:ext cx="3243943" cy="572589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3.</a:t>
            </a:r>
            <a:r>
              <a:rPr lang="ko-KR" altLang="en-US" sz="3000" dirty="0"/>
              <a:t> </a:t>
            </a:r>
            <a:r>
              <a:rPr lang="en-US" altLang="ko-KR" sz="3000" dirty="0" err="1"/>
              <a:t>ui</a:t>
            </a:r>
            <a:r>
              <a:rPr lang="en-US" altLang="ko-KR" sz="3000" dirty="0"/>
              <a:t>/</a:t>
            </a:r>
            <a:r>
              <a:rPr lang="en-US" altLang="ko-KR" sz="3000" dirty="0" err="1"/>
              <a:t>ux</a:t>
            </a:r>
            <a:r>
              <a:rPr lang="en-US" altLang="ko-KR" sz="3000" dirty="0"/>
              <a:t> </a:t>
            </a:r>
            <a:r>
              <a:rPr lang="ko-KR" altLang="en-US" sz="3000" dirty="0"/>
              <a:t>기능 설명</a:t>
            </a:r>
            <a:endParaRPr lang="en-KR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8E1D0-00CF-60ED-CBF1-990C52BD4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2625"/>
            <a:ext cx="5734050" cy="312261"/>
          </a:xfrm>
        </p:spPr>
        <p:txBody>
          <a:bodyPr>
            <a:normAutofit/>
          </a:bodyPr>
          <a:lstStyle/>
          <a:p>
            <a:r>
              <a:rPr lang="ko-KR" altLang="en-US" sz="1500" dirty="0"/>
              <a:t>천장 게이지 디자인</a:t>
            </a:r>
            <a:endParaRPr lang="en-KR" sz="15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3508E57-4482-5950-9F73-0616A1534AA8}"/>
              </a:ext>
            </a:extLst>
          </p:cNvPr>
          <p:cNvSpPr/>
          <p:nvPr/>
        </p:nvSpPr>
        <p:spPr>
          <a:xfrm>
            <a:off x="8970898" y="2011529"/>
            <a:ext cx="2995918" cy="1933841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해당 직사각형이 </a:t>
            </a:r>
            <a:r>
              <a:rPr lang="en-US" altLang="ko-KR" dirty="0"/>
              <a:t>90</a:t>
            </a:r>
            <a:r>
              <a:rPr lang="ko-KR" altLang="en-US" dirty="0"/>
              <a:t>개로 쪼개져서 초기에는 </a:t>
            </a:r>
            <a:r>
              <a:rPr lang="en-US" altLang="ko-KR" dirty="0"/>
              <a:t>0</a:t>
            </a:r>
            <a:r>
              <a:rPr lang="ko-KR" altLang="en-US" dirty="0"/>
              <a:t>개로 아무것도 보이지 않는 상태이다가 점점 증가하면 주황색 쪽으로 </a:t>
            </a:r>
            <a:r>
              <a:rPr lang="ko-KR" altLang="en-US" dirty="0" err="1"/>
              <a:t>채워져가는</a:t>
            </a:r>
            <a:r>
              <a:rPr lang="ko-KR" altLang="en-US" dirty="0"/>
              <a:t> 형식</a:t>
            </a:r>
            <a:endParaRPr lang="en-K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D54B20-BC97-8E23-118B-A897DE447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76" y="1787979"/>
            <a:ext cx="7772400" cy="4371975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B559080-E5E4-D564-3A38-CB43DF6F0C69}"/>
              </a:ext>
            </a:extLst>
          </p:cNvPr>
          <p:cNvSpPr/>
          <p:nvPr/>
        </p:nvSpPr>
        <p:spPr>
          <a:xfrm>
            <a:off x="6169478" y="2708524"/>
            <a:ext cx="1366157" cy="20410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A18F28A-628B-CE28-BF32-F301AAC5B114}"/>
              </a:ext>
            </a:extLst>
          </p:cNvPr>
          <p:cNvCxnSpPr>
            <a:cxnSpLocks/>
            <a:stCxn id="16" idx="1"/>
            <a:endCxn id="8" idx="3"/>
          </p:cNvCxnSpPr>
          <p:nvPr/>
        </p:nvCxnSpPr>
        <p:spPr>
          <a:xfrm flipH="1" flipV="1">
            <a:off x="7535635" y="2810578"/>
            <a:ext cx="1435263" cy="1678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068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B214-68F4-465D-5610-2D4604112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KR" sz="3000" dirty="0"/>
              <a:t>1. </a:t>
            </a:r>
            <a:r>
              <a:rPr lang="ko-KR" altLang="en-US" sz="3000" dirty="0"/>
              <a:t>프로젝트 개요</a:t>
            </a:r>
            <a:endParaRPr lang="en-KR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7720C-41D4-5167-B28C-F1027A2E9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3647"/>
            <a:ext cx="11008179" cy="195443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뽑기 시뮬레이션 사이트 구현</a:t>
            </a:r>
            <a:endParaRPr lang="en-US" altLang="ko-KR" sz="2000" dirty="0"/>
          </a:p>
          <a:p>
            <a:endParaRPr lang="en-US" altLang="ko-KR" sz="2000" dirty="0"/>
          </a:p>
          <a:p>
            <a:pPr lvl="1"/>
            <a:r>
              <a:rPr lang="ko-KR" altLang="en-US" sz="2000" dirty="0"/>
              <a:t>현재로서는 가장 구현 많이 </a:t>
            </a:r>
            <a:r>
              <a:rPr lang="ko-KR" altLang="en-US" sz="2000" dirty="0" err="1"/>
              <a:t>되있는</a:t>
            </a:r>
            <a:r>
              <a:rPr lang="ko-KR" altLang="en-US" sz="2000" dirty="0"/>
              <a:t> </a:t>
            </a:r>
            <a:r>
              <a:rPr lang="ko-KR" altLang="en-US" sz="2000" dirty="0" err="1"/>
              <a:t>겐신임팩트를</a:t>
            </a:r>
            <a:r>
              <a:rPr lang="ko-KR" altLang="en-US" sz="2000" dirty="0"/>
              <a:t> 대상으로 테스트 시동 후</a:t>
            </a:r>
            <a:r>
              <a:rPr lang="en-US" altLang="ko-KR" sz="2000" dirty="0"/>
              <a:t>,</a:t>
            </a:r>
          </a:p>
          <a:p>
            <a:pPr lvl="1"/>
            <a:endParaRPr lang="en-US" altLang="ko-KR" sz="2000" dirty="0"/>
          </a:p>
          <a:p>
            <a:pPr lvl="1"/>
            <a:r>
              <a:rPr lang="ko-KR" altLang="en-US" sz="2000" dirty="0"/>
              <a:t>차후에는 다른 </a:t>
            </a:r>
            <a:r>
              <a:rPr lang="ko-KR" altLang="en-US" sz="2000" dirty="0" err="1"/>
              <a:t>뽑기요소가</a:t>
            </a:r>
            <a:r>
              <a:rPr lang="ko-KR" altLang="en-US" sz="2000" dirty="0"/>
              <a:t> 있는 게임으로 확장</a:t>
            </a:r>
            <a:endParaRPr lang="en-US" altLang="ko-KR" sz="2000" dirty="0"/>
          </a:p>
          <a:p>
            <a:endParaRPr lang="en-KR" sz="2000" dirty="0"/>
          </a:p>
        </p:txBody>
      </p:sp>
    </p:spTree>
    <p:extLst>
      <p:ext uri="{BB962C8B-B14F-4D97-AF65-F5344CB8AC3E}">
        <p14:creationId xmlns:p14="http://schemas.microsoft.com/office/powerpoint/2010/main" val="896944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5EFAC-65AC-FB53-0873-C4FE264C7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3115"/>
            <a:ext cx="10515600" cy="967340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2. </a:t>
            </a:r>
            <a:r>
              <a:rPr lang="en-US" altLang="ko-KR" sz="3000" dirty="0" err="1"/>
              <a:t>ui</a:t>
            </a:r>
            <a:r>
              <a:rPr lang="en-US" altLang="ko-KR" sz="3000" dirty="0"/>
              <a:t>/</a:t>
            </a:r>
            <a:r>
              <a:rPr lang="en-US" altLang="ko-KR" sz="3000" dirty="0" err="1"/>
              <a:t>ux</a:t>
            </a:r>
            <a:r>
              <a:rPr lang="en-US" altLang="ko-KR" sz="3000" dirty="0"/>
              <a:t> </a:t>
            </a:r>
            <a:r>
              <a:rPr lang="ko-KR" altLang="en-US" sz="3000" dirty="0"/>
              <a:t>사이즈</a:t>
            </a:r>
            <a:endParaRPr lang="en-KR" sz="3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FF8C71-6269-3897-1524-E028837C3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403" y="1941449"/>
            <a:ext cx="6057649" cy="340742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5D09BD-F3B5-6050-D51D-D7F22CCD5F19}"/>
              </a:ext>
            </a:extLst>
          </p:cNvPr>
          <p:cNvSpPr txBox="1"/>
          <p:nvPr/>
        </p:nvSpPr>
        <p:spPr>
          <a:xfrm>
            <a:off x="6506934" y="2413337"/>
            <a:ext cx="55598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웹사이트 자체는 </a:t>
            </a:r>
            <a:r>
              <a:rPr lang="en-US" altLang="ko-KR" sz="2000" dirty="0"/>
              <a:t>1920</a:t>
            </a:r>
            <a:r>
              <a:rPr lang="ko-KR" altLang="en-US" sz="2000" dirty="0"/>
              <a:t>*</a:t>
            </a:r>
            <a:r>
              <a:rPr lang="en-US" altLang="ko-KR" sz="2000" dirty="0"/>
              <a:t>1080 </a:t>
            </a:r>
            <a:r>
              <a:rPr lang="en-US" altLang="ko-KR" sz="2000" dirty="0" err="1"/>
              <a:t>px</a:t>
            </a:r>
            <a:r>
              <a:rPr lang="en-US" altLang="ko-KR" sz="2000" dirty="0"/>
              <a:t> </a:t>
            </a:r>
            <a:r>
              <a:rPr lang="ko-KR" altLang="en-US" sz="2000" dirty="0"/>
              <a:t>크기로 설정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err="1"/>
              <a:t>p</a:t>
            </a:r>
            <a:r>
              <a:rPr lang="en-US" sz="2000" dirty="0" err="1"/>
              <a:t>x</a:t>
            </a:r>
            <a:r>
              <a:rPr lang="en-US" sz="2000" dirty="0"/>
              <a:t> (</a:t>
            </a:r>
            <a:r>
              <a:rPr lang="ko-KR" altLang="en-US" sz="2000" dirty="0"/>
              <a:t>픽셀</a:t>
            </a:r>
            <a:r>
              <a:rPr lang="en-US" altLang="ko-KR" sz="2000" dirty="0"/>
              <a:t>)</a:t>
            </a:r>
            <a:r>
              <a:rPr lang="ko-KR" altLang="en-US" sz="2000" dirty="0"/>
              <a:t> 기준으로 박스 값을 설정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간격의 차이는 헤더와 </a:t>
            </a:r>
            <a:r>
              <a:rPr lang="ko-KR" altLang="en-US" sz="2000" dirty="0" err="1"/>
              <a:t>바텀</a:t>
            </a:r>
            <a:r>
              <a:rPr lang="ko-KR" altLang="en-US" sz="2000" dirty="0"/>
              <a:t> 정도만 </a:t>
            </a:r>
            <a:r>
              <a:rPr lang="ko-KR" altLang="en-US" sz="2000" dirty="0" err="1"/>
              <a:t>픽스</a:t>
            </a: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/>
              <a:t>나머지 내부 박스들은 고정된 값으로 가운데 정렬</a:t>
            </a:r>
            <a:endParaRPr lang="en-KR" sz="2000" dirty="0"/>
          </a:p>
        </p:txBody>
      </p:sp>
    </p:spTree>
    <p:extLst>
      <p:ext uri="{BB962C8B-B14F-4D97-AF65-F5344CB8AC3E}">
        <p14:creationId xmlns:p14="http://schemas.microsoft.com/office/powerpoint/2010/main" val="84905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4AF7-D9FE-BA96-F855-25D35882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1261"/>
            <a:ext cx="3243943" cy="572589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3.</a:t>
            </a:r>
            <a:r>
              <a:rPr lang="ko-KR" altLang="en-US" sz="3000" dirty="0"/>
              <a:t> </a:t>
            </a:r>
            <a:r>
              <a:rPr lang="en-US" altLang="ko-KR" sz="3000" dirty="0" err="1"/>
              <a:t>ui</a:t>
            </a:r>
            <a:r>
              <a:rPr lang="en-US" altLang="ko-KR" sz="3000" dirty="0"/>
              <a:t>/</a:t>
            </a:r>
            <a:r>
              <a:rPr lang="en-US" altLang="ko-KR" sz="3000" dirty="0" err="1"/>
              <a:t>ux</a:t>
            </a:r>
            <a:r>
              <a:rPr lang="en-US" altLang="ko-KR" sz="3000" dirty="0"/>
              <a:t> </a:t>
            </a:r>
            <a:r>
              <a:rPr lang="ko-KR" altLang="en-US" sz="3000" dirty="0"/>
              <a:t>기능 설명</a:t>
            </a:r>
            <a:endParaRPr lang="en-KR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8E1D0-00CF-60ED-CBF1-990C52BD4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2625"/>
            <a:ext cx="5734050" cy="312261"/>
          </a:xfrm>
        </p:spPr>
        <p:txBody>
          <a:bodyPr>
            <a:normAutofit/>
          </a:bodyPr>
          <a:lstStyle/>
          <a:p>
            <a:r>
              <a:rPr lang="ko-KR" altLang="en-US" sz="1500" dirty="0"/>
              <a:t>처음 웹사이트 </a:t>
            </a:r>
            <a:r>
              <a:rPr lang="ko-KR" altLang="en-US" sz="1500" dirty="0" err="1"/>
              <a:t>접속시</a:t>
            </a:r>
            <a:r>
              <a:rPr lang="ko-KR" altLang="en-US" sz="1500" dirty="0"/>
              <a:t> 화면 </a:t>
            </a:r>
            <a:r>
              <a:rPr lang="en-US" altLang="ko-KR" sz="1500" dirty="0"/>
              <a:t>(</a:t>
            </a:r>
            <a:r>
              <a:rPr lang="ko-KR" altLang="en-US" sz="1500" dirty="0"/>
              <a:t>추후 설명에는 </a:t>
            </a:r>
            <a:r>
              <a:rPr lang="en-US" altLang="ko-KR" sz="1500" dirty="0"/>
              <a:t>‘</a:t>
            </a:r>
            <a:r>
              <a:rPr lang="ko-KR" altLang="en-US" sz="1500" dirty="0"/>
              <a:t>디폴트</a:t>
            </a:r>
            <a:r>
              <a:rPr lang="en-US" altLang="ko-KR" sz="1500" dirty="0"/>
              <a:t>’</a:t>
            </a:r>
            <a:r>
              <a:rPr lang="ko-KR" altLang="en-US" sz="1500" dirty="0"/>
              <a:t> 상태라 칭함</a:t>
            </a:r>
            <a:r>
              <a:rPr lang="en-US" altLang="ko-KR" sz="1500" dirty="0"/>
              <a:t>)</a:t>
            </a:r>
            <a:endParaRPr lang="en-KR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ED8760-A61F-C148-3231-5AFD78F12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869897"/>
            <a:ext cx="6694183" cy="376547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F2EDA95-D436-D11F-EB56-DCB93DC78463}"/>
              </a:ext>
            </a:extLst>
          </p:cNvPr>
          <p:cNvSpPr/>
          <p:nvPr/>
        </p:nvSpPr>
        <p:spPr>
          <a:xfrm>
            <a:off x="6205591" y="1910993"/>
            <a:ext cx="1171254" cy="2615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80D669D-C9BF-E001-E9DB-E90BAD411012}"/>
              </a:ext>
            </a:extLst>
          </p:cNvPr>
          <p:cNvCxnSpPr>
            <a:cxnSpLocks/>
            <a:stCxn id="13" idx="1"/>
            <a:endCxn id="7" idx="3"/>
          </p:cNvCxnSpPr>
          <p:nvPr/>
        </p:nvCxnSpPr>
        <p:spPr>
          <a:xfrm flipH="1" flipV="1">
            <a:off x="7376845" y="2041793"/>
            <a:ext cx="297585" cy="3669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328CE8C-C3C9-0BDE-5DE7-6652805BE805}"/>
              </a:ext>
            </a:extLst>
          </p:cNvPr>
          <p:cNvSpPr txBox="1"/>
          <p:nvPr/>
        </p:nvSpPr>
        <p:spPr>
          <a:xfrm>
            <a:off x="7674430" y="2177908"/>
            <a:ext cx="4441370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‘</a:t>
            </a:r>
            <a:r>
              <a:rPr lang="ko-KR" altLang="en-US" sz="1200" dirty="0"/>
              <a:t>캐릭터 뽑기</a:t>
            </a:r>
            <a:r>
              <a:rPr lang="en-US" altLang="ko-KR" sz="1200" dirty="0"/>
              <a:t>’</a:t>
            </a:r>
            <a:r>
              <a:rPr lang="ko-KR" altLang="en-US" sz="1200" dirty="0"/>
              <a:t>와 </a:t>
            </a:r>
            <a:r>
              <a:rPr lang="en-US" altLang="ko-KR" sz="1200" dirty="0"/>
              <a:t>‘</a:t>
            </a:r>
            <a:r>
              <a:rPr lang="ko-KR" altLang="en-US" sz="1200" dirty="0"/>
              <a:t>무기 뽑기</a:t>
            </a:r>
            <a:r>
              <a:rPr lang="en-US" altLang="ko-KR" sz="1200" dirty="0"/>
              <a:t>’</a:t>
            </a:r>
            <a:r>
              <a:rPr lang="ko-KR" altLang="en-US" sz="1200" dirty="0"/>
              <a:t> 중에서 </a:t>
            </a:r>
            <a:r>
              <a:rPr lang="en-US" altLang="ko-KR" sz="1200" dirty="0"/>
              <a:t>‘</a:t>
            </a:r>
            <a:r>
              <a:rPr lang="ko-KR" altLang="en-US" sz="1200" dirty="0"/>
              <a:t>캐릭터 뽑기</a:t>
            </a:r>
            <a:r>
              <a:rPr lang="en-US" altLang="ko-KR" sz="1200" dirty="0"/>
              <a:t>’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선택한 상태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선택한 뽑기를 </a:t>
            </a:r>
            <a:r>
              <a:rPr lang="en-US" altLang="ko-KR" sz="1200" dirty="0"/>
              <a:t>opacity </a:t>
            </a:r>
            <a:r>
              <a:rPr lang="ko-KR" altLang="en-US" sz="1200" dirty="0"/>
              <a:t>조절로 </a:t>
            </a:r>
            <a:r>
              <a:rPr lang="ko-KR" altLang="en-US" sz="1200" dirty="0" err="1"/>
              <a:t>반불투명</a:t>
            </a:r>
            <a:r>
              <a:rPr lang="ko-KR" altLang="en-US" sz="1200" dirty="0"/>
              <a:t> 처리</a:t>
            </a:r>
            <a:endParaRPr lang="en-KR" sz="1200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BFCAAF5-77CF-9A53-D370-DC25FC04E053}"/>
              </a:ext>
            </a:extLst>
          </p:cNvPr>
          <p:cNvSpPr/>
          <p:nvPr/>
        </p:nvSpPr>
        <p:spPr>
          <a:xfrm>
            <a:off x="1191986" y="2563584"/>
            <a:ext cx="2829767" cy="2294165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28DBCE4-D91D-87D8-F396-30529C34F120}"/>
              </a:ext>
            </a:extLst>
          </p:cNvPr>
          <p:cNvSpPr/>
          <p:nvPr/>
        </p:nvSpPr>
        <p:spPr>
          <a:xfrm>
            <a:off x="5412921" y="2661557"/>
            <a:ext cx="1828800" cy="1567543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6092B6D4-AD9A-1853-5409-3EC3F1D6EBBA}"/>
              </a:ext>
            </a:extLst>
          </p:cNvPr>
          <p:cNvCxnSpPr>
            <a:cxnSpLocks/>
            <a:stCxn id="19" idx="0"/>
            <a:endCxn id="20" idx="0"/>
          </p:cNvCxnSpPr>
          <p:nvPr/>
        </p:nvCxnSpPr>
        <p:spPr>
          <a:xfrm rot="16200000" flipH="1">
            <a:off x="4418108" y="752345"/>
            <a:ext cx="97973" cy="3720451"/>
          </a:xfrm>
          <a:prstGeom prst="bentConnector3">
            <a:avLst>
              <a:gd name="adj1" fmla="val -23333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4FDC210-7B34-4617-EF6F-AE9B647BE525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6327320" y="2369403"/>
            <a:ext cx="1347110" cy="830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4CE3AFB-DAA0-385C-57E5-241C36DFC90B}"/>
              </a:ext>
            </a:extLst>
          </p:cNvPr>
          <p:cNvSpPr txBox="1"/>
          <p:nvPr/>
        </p:nvSpPr>
        <p:spPr>
          <a:xfrm>
            <a:off x="7674430" y="2784901"/>
            <a:ext cx="4441370" cy="830997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현재 뽑기를 실행하지 않아서 기록 없음을 뜻하는 </a:t>
            </a:r>
            <a:r>
              <a:rPr lang="en-US" altLang="ko-KR" sz="1200" dirty="0"/>
              <a:t>‘NO RECORD’ 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띄우고 있는 상태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버튼을 누르면 표시된 부분들은 뽑기에 따라 이미지</a:t>
            </a:r>
            <a:r>
              <a:rPr lang="en-US" altLang="ko-KR" sz="1200" dirty="0"/>
              <a:t>,</a:t>
            </a:r>
            <a:r>
              <a:rPr lang="ko-KR" altLang="en-US" sz="1200" dirty="0"/>
              <a:t> 숫자가 변동됨</a:t>
            </a:r>
            <a:endParaRPr lang="en-KR" sz="1200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FF762D7C-AFF1-C3E8-08B1-5140ED467937}"/>
              </a:ext>
            </a:extLst>
          </p:cNvPr>
          <p:cNvSpPr/>
          <p:nvPr/>
        </p:nvSpPr>
        <p:spPr>
          <a:xfrm>
            <a:off x="5788479" y="4229100"/>
            <a:ext cx="1159328" cy="506186"/>
          </a:xfrm>
          <a:prstGeom prst="roundRect">
            <a:avLst/>
          </a:prstGeom>
          <a:solidFill>
            <a:srgbClr val="00C2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39C5182-903F-86AC-A54C-360D421627C3}"/>
              </a:ext>
            </a:extLst>
          </p:cNvPr>
          <p:cNvCxnSpPr>
            <a:cxnSpLocks/>
            <a:stCxn id="42" idx="1"/>
            <a:endCxn id="38" idx="3"/>
          </p:cNvCxnSpPr>
          <p:nvPr/>
        </p:nvCxnSpPr>
        <p:spPr>
          <a:xfrm flipH="1" flipV="1">
            <a:off x="6947807" y="4482193"/>
            <a:ext cx="726623" cy="17907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D169426-664D-4457-3D77-191098FFCE8C}"/>
              </a:ext>
            </a:extLst>
          </p:cNvPr>
          <p:cNvSpPr txBox="1"/>
          <p:nvPr/>
        </p:nvSpPr>
        <p:spPr>
          <a:xfrm>
            <a:off x="7674430" y="3876433"/>
            <a:ext cx="4441370" cy="156966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뽑기 버튼들</a:t>
            </a:r>
            <a:r>
              <a:rPr lang="en-US" altLang="ko-KR" sz="1200" dirty="0"/>
              <a:t>.</a:t>
            </a:r>
            <a:r>
              <a:rPr lang="ko-KR" altLang="en-US" sz="1200" dirty="0"/>
              <a:t> </a:t>
            </a:r>
            <a:endParaRPr lang="en-US" altLang="ko-KR" sz="1200" dirty="0"/>
          </a:p>
          <a:p>
            <a:r>
              <a:rPr lang="ko-KR" altLang="en-US" sz="1200" dirty="0"/>
              <a:t>누르면 파란 표시된 창들이 </a:t>
            </a:r>
            <a:r>
              <a:rPr lang="en-US" altLang="ko-KR" sz="1200" dirty="0" err="1"/>
              <a:t>db</a:t>
            </a:r>
            <a:r>
              <a:rPr lang="ko-KR" altLang="en-US" sz="1200" dirty="0"/>
              <a:t>에서 랜덤으로 조건에 맞는 값을 가져오게 요청함</a:t>
            </a:r>
            <a:endParaRPr lang="en-US" altLang="ko-KR" sz="1200" dirty="0"/>
          </a:p>
          <a:p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 err="1"/>
              <a:t>클릭시</a:t>
            </a:r>
            <a:r>
              <a:rPr lang="ko-KR" altLang="en-US" sz="1200" dirty="0"/>
              <a:t> </a:t>
            </a:r>
            <a:r>
              <a:rPr lang="en-US" altLang="ko-KR" sz="1200" dirty="0"/>
              <a:t>1</a:t>
            </a:r>
            <a:r>
              <a:rPr lang="ko-KR" altLang="en-US" sz="1200" dirty="0"/>
              <a:t>회 </a:t>
            </a:r>
            <a:r>
              <a:rPr lang="en-US" altLang="ko-KR" sz="1200" dirty="0" err="1"/>
              <a:t>db</a:t>
            </a:r>
            <a:r>
              <a:rPr lang="ko-KR" altLang="en-US" sz="1200" dirty="0"/>
              <a:t>에서 조건에 맞는 데이터를 요청하게 한다</a:t>
            </a:r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 err="1"/>
              <a:t>클릭시</a:t>
            </a:r>
            <a:r>
              <a:rPr lang="ko-KR" altLang="en-US" sz="1200" dirty="0"/>
              <a:t> </a:t>
            </a:r>
            <a:r>
              <a:rPr lang="en-US" altLang="ko-KR" sz="1200" dirty="0"/>
              <a:t>10</a:t>
            </a:r>
            <a:r>
              <a:rPr lang="ko-KR" altLang="en-US" sz="1200" dirty="0"/>
              <a:t>회 </a:t>
            </a:r>
            <a:r>
              <a:rPr lang="en-US" altLang="ko-KR" sz="1200" dirty="0" err="1"/>
              <a:t>db</a:t>
            </a:r>
            <a:r>
              <a:rPr lang="ko-KR" altLang="en-US" sz="1200" dirty="0"/>
              <a:t>에서 조건에 맞는 데이터를 요청하게 한다</a:t>
            </a:r>
            <a:endParaRPr lang="en-US" altLang="ko-KR" sz="1200" dirty="0"/>
          </a:p>
          <a:p>
            <a:pPr marL="228600" indent="-228600">
              <a:buAutoNum type="arabicPeriod"/>
            </a:pPr>
            <a:r>
              <a:rPr lang="ko-KR" altLang="en-US" sz="1200" dirty="0" err="1"/>
              <a:t>클릭시</a:t>
            </a:r>
            <a:r>
              <a:rPr lang="ko-KR" altLang="en-US" sz="1200" dirty="0"/>
              <a:t> 현재 뽑기에서 진행중인 이벤트 아이템의 정보를 출력하기 전까지 </a:t>
            </a:r>
            <a:r>
              <a:rPr lang="en-US" altLang="ko-KR" sz="1200" dirty="0" err="1"/>
              <a:t>db</a:t>
            </a:r>
            <a:r>
              <a:rPr lang="ko-KR" altLang="en-US" sz="1200" dirty="0"/>
              <a:t>에서 데이터를 요청하게 한다</a:t>
            </a:r>
            <a:endParaRPr lang="en-KR" sz="1200" dirty="0"/>
          </a:p>
        </p:txBody>
      </p:sp>
    </p:spTree>
    <p:extLst>
      <p:ext uri="{BB962C8B-B14F-4D97-AF65-F5344CB8AC3E}">
        <p14:creationId xmlns:p14="http://schemas.microsoft.com/office/powerpoint/2010/main" val="1033849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8B25E18-2813-4897-9F9F-C72B51254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869898"/>
            <a:ext cx="6694183" cy="37654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804AF7-D9FE-BA96-F855-25D35882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1261"/>
            <a:ext cx="3243943" cy="572589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3.</a:t>
            </a:r>
            <a:r>
              <a:rPr lang="ko-KR" altLang="en-US" sz="3000" dirty="0"/>
              <a:t> </a:t>
            </a:r>
            <a:r>
              <a:rPr lang="en-US" altLang="ko-KR" sz="3000" dirty="0" err="1"/>
              <a:t>ui</a:t>
            </a:r>
            <a:r>
              <a:rPr lang="en-US" altLang="ko-KR" sz="3000" dirty="0"/>
              <a:t>/</a:t>
            </a:r>
            <a:r>
              <a:rPr lang="en-US" altLang="ko-KR" sz="3000" dirty="0" err="1"/>
              <a:t>ux</a:t>
            </a:r>
            <a:r>
              <a:rPr lang="en-US" altLang="ko-KR" sz="3000" dirty="0"/>
              <a:t> </a:t>
            </a:r>
            <a:r>
              <a:rPr lang="ko-KR" altLang="en-US" sz="3000" dirty="0"/>
              <a:t>기능 설명</a:t>
            </a:r>
            <a:endParaRPr lang="en-KR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8E1D0-00CF-60ED-CBF1-990C52BD4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2625"/>
            <a:ext cx="5734050" cy="312261"/>
          </a:xfrm>
        </p:spPr>
        <p:txBody>
          <a:bodyPr>
            <a:normAutofit/>
          </a:bodyPr>
          <a:lstStyle/>
          <a:p>
            <a:r>
              <a:rPr lang="en-US" altLang="ko-KR" sz="1500" dirty="0"/>
              <a:t>1</a:t>
            </a:r>
            <a:r>
              <a:rPr lang="ko-KR" altLang="en-US" sz="1500" dirty="0"/>
              <a:t>회 뽑기 </a:t>
            </a:r>
            <a:r>
              <a:rPr lang="ko-KR" altLang="en-US" sz="1500" dirty="0" err="1"/>
              <a:t>진행시</a:t>
            </a:r>
            <a:r>
              <a:rPr lang="ko-KR" altLang="en-US" sz="1500" dirty="0"/>
              <a:t> 화면</a:t>
            </a:r>
            <a:endParaRPr lang="en-KR" sz="1500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BFCAAF5-77CF-9A53-D370-DC25FC04E053}"/>
              </a:ext>
            </a:extLst>
          </p:cNvPr>
          <p:cNvSpPr/>
          <p:nvPr/>
        </p:nvSpPr>
        <p:spPr>
          <a:xfrm>
            <a:off x="1191986" y="2563584"/>
            <a:ext cx="2829767" cy="2294165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28DBCE4-D91D-87D8-F396-30529C34F120}"/>
              </a:ext>
            </a:extLst>
          </p:cNvPr>
          <p:cNvSpPr/>
          <p:nvPr/>
        </p:nvSpPr>
        <p:spPr>
          <a:xfrm>
            <a:off x="5412921" y="2661557"/>
            <a:ext cx="1828800" cy="1567543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6092B6D4-AD9A-1853-5409-3EC3F1D6EBBA}"/>
              </a:ext>
            </a:extLst>
          </p:cNvPr>
          <p:cNvCxnSpPr>
            <a:cxnSpLocks/>
            <a:stCxn id="19" idx="0"/>
            <a:endCxn id="20" idx="0"/>
          </p:cNvCxnSpPr>
          <p:nvPr/>
        </p:nvCxnSpPr>
        <p:spPr>
          <a:xfrm rot="16200000" flipH="1">
            <a:off x="4418108" y="752345"/>
            <a:ext cx="97973" cy="3720451"/>
          </a:xfrm>
          <a:prstGeom prst="bentConnector3">
            <a:avLst>
              <a:gd name="adj1" fmla="val -23333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4FDC210-7B34-4617-EF6F-AE9B647BE525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6327320" y="2360934"/>
            <a:ext cx="1347110" cy="271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4CE3AFB-DAA0-385C-57E5-241C36DFC90B}"/>
              </a:ext>
            </a:extLst>
          </p:cNvPr>
          <p:cNvSpPr txBox="1"/>
          <p:nvPr/>
        </p:nvSpPr>
        <p:spPr>
          <a:xfrm>
            <a:off x="7674430" y="2402032"/>
            <a:ext cx="4441370" cy="461665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</a:t>
            </a:r>
            <a:r>
              <a:rPr lang="ko-KR" altLang="en-US" sz="1200" dirty="0"/>
              <a:t>회 뽑기를 진행하여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3</a:t>
            </a:r>
            <a:r>
              <a:rPr lang="ko-KR" altLang="en-US" sz="1200" dirty="0"/>
              <a:t>성 무기가 좌측의 뽑기 결과 창에 뜬 상태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우측에는 작은 아이콘으로 뽑기 결과를 축적하는 창</a:t>
            </a:r>
            <a:r>
              <a:rPr lang="en-US" altLang="ko-KR" sz="1200" dirty="0"/>
              <a:t>.</a:t>
            </a:r>
            <a:endParaRPr lang="en-KR" sz="1200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FF762D7C-AFF1-C3E8-08B1-5140ED467937}"/>
              </a:ext>
            </a:extLst>
          </p:cNvPr>
          <p:cNvSpPr/>
          <p:nvPr/>
        </p:nvSpPr>
        <p:spPr>
          <a:xfrm>
            <a:off x="5788479" y="4229100"/>
            <a:ext cx="538841" cy="228600"/>
          </a:xfrm>
          <a:prstGeom prst="roundRect">
            <a:avLst/>
          </a:prstGeom>
          <a:solidFill>
            <a:srgbClr val="00C2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39C5182-903F-86AC-A54C-360D421627C3}"/>
              </a:ext>
            </a:extLst>
          </p:cNvPr>
          <p:cNvCxnSpPr>
            <a:cxnSpLocks/>
            <a:stCxn id="42" idx="1"/>
            <a:endCxn id="38" idx="3"/>
          </p:cNvCxnSpPr>
          <p:nvPr/>
        </p:nvCxnSpPr>
        <p:spPr>
          <a:xfrm flipH="1">
            <a:off x="6327320" y="4338707"/>
            <a:ext cx="1347110" cy="4693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D169426-664D-4457-3D77-191098FFCE8C}"/>
              </a:ext>
            </a:extLst>
          </p:cNvPr>
          <p:cNvSpPr txBox="1"/>
          <p:nvPr/>
        </p:nvSpPr>
        <p:spPr>
          <a:xfrm>
            <a:off x="7674430" y="4200207"/>
            <a:ext cx="4441370" cy="27699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표시된 </a:t>
            </a:r>
            <a:r>
              <a:rPr lang="en-US" altLang="ko-KR" sz="1200" dirty="0"/>
              <a:t>‘</a:t>
            </a:r>
            <a:r>
              <a:rPr lang="ko-KR" altLang="en-US" sz="1200" dirty="0"/>
              <a:t>기원 </a:t>
            </a:r>
            <a:r>
              <a:rPr lang="en-US" altLang="ko-KR" sz="1200" dirty="0"/>
              <a:t>1</a:t>
            </a:r>
            <a:r>
              <a:rPr lang="ko-KR" altLang="en-US" sz="1200" dirty="0"/>
              <a:t>회</a:t>
            </a:r>
            <a:r>
              <a:rPr lang="en-US" altLang="ko-KR" sz="1200" dirty="0"/>
              <a:t>’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클릭하고 결과값이 웹사이트에 출력된 상태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526119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8B25E18-2813-4897-9F9F-C72B51254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869898"/>
            <a:ext cx="6694183" cy="37654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804AF7-D9FE-BA96-F855-25D35882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1261"/>
            <a:ext cx="3243943" cy="572589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3.</a:t>
            </a:r>
            <a:r>
              <a:rPr lang="ko-KR" altLang="en-US" sz="3000" dirty="0"/>
              <a:t> </a:t>
            </a:r>
            <a:r>
              <a:rPr lang="en-US" altLang="ko-KR" sz="3000" dirty="0" err="1"/>
              <a:t>ui</a:t>
            </a:r>
            <a:r>
              <a:rPr lang="en-US" altLang="ko-KR" sz="3000" dirty="0"/>
              <a:t>/</a:t>
            </a:r>
            <a:r>
              <a:rPr lang="en-US" altLang="ko-KR" sz="3000" dirty="0" err="1"/>
              <a:t>ux</a:t>
            </a:r>
            <a:r>
              <a:rPr lang="en-US" altLang="ko-KR" sz="3000" dirty="0"/>
              <a:t> </a:t>
            </a:r>
            <a:r>
              <a:rPr lang="ko-KR" altLang="en-US" sz="3000" dirty="0"/>
              <a:t>기능 설명</a:t>
            </a:r>
            <a:endParaRPr lang="en-KR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8E1D0-00CF-60ED-CBF1-990C52BD4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2625"/>
            <a:ext cx="5734050" cy="312261"/>
          </a:xfrm>
        </p:spPr>
        <p:txBody>
          <a:bodyPr>
            <a:normAutofit/>
          </a:bodyPr>
          <a:lstStyle/>
          <a:p>
            <a:r>
              <a:rPr lang="ko-KR" altLang="en-US" sz="1500" dirty="0"/>
              <a:t>리셋 아이콘 </a:t>
            </a:r>
            <a:r>
              <a:rPr lang="ko-KR" altLang="en-US" sz="1500" dirty="0" err="1"/>
              <a:t>클릭시</a:t>
            </a:r>
            <a:endParaRPr lang="en-KR" sz="1500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28DBCE4-D91D-87D8-F396-30529C34F120}"/>
              </a:ext>
            </a:extLst>
          </p:cNvPr>
          <p:cNvSpPr/>
          <p:nvPr/>
        </p:nvSpPr>
        <p:spPr>
          <a:xfrm>
            <a:off x="6800849" y="2661558"/>
            <a:ext cx="179615" cy="183372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4FDC210-7B34-4617-EF6F-AE9B647BE525}"/>
              </a:ext>
            </a:extLst>
          </p:cNvPr>
          <p:cNvCxnSpPr>
            <a:cxnSpLocks/>
            <a:stCxn id="20" idx="3"/>
            <a:endCxn id="32" idx="1"/>
          </p:cNvCxnSpPr>
          <p:nvPr/>
        </p:nvCxnSpPr>
        <p:spPr>
          <a:xfrm>
            <a:off x="6980464" y="2753244"/>
            <a:ext cx="6939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4CE3AFB-DAA0-385C-57E5-241C36DFC90B}"/>
              </a:ext>
            </a:extLst>
          </p:cNvPr>
          <p:cNvSpPr txBox="1"/>
          <p:nvPr/>
        </p:nvSpPr>
        <p:spPr>
          <a:xfrm>
            <a:off x="7674430" y="2614744"/>
            <a:ext cx="4441370" cy="27699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해당 아이콘을 클릭하면 아래 </a:t>
            </a:r>
            <a:r>
              <a:rPr lang="en-US" altLang="ko-KR" sz="1200" dirty="0"/>
              <a:t>‘</a:t>
            </a:r>
            <a:r>
              <a:rPr lang="ko-KR" altLang="en-US" sz="1200" dirty="0"/>
              <a:t>디폴트</a:t>
            </a:r>
            <a:r>
              <a:rPr lang="en-US" altLang="ko-KR" sz="1200" dirty="0"/>
              <a:t>’</a:t>
            </a:r>
            <a:r>
              <a:rPr lang="ko-KR" altLang="en-US" sz="1200" dirty="0"/>
              <a:t> 화면으로 전환된다</a:t>
            </a:r>
            <a:r>
              <a:rPr lang="en-US" altLang="ko-KR" sz="1200" dirty="0"/>
              <a:t>.</a:t>
            </a:r>
            <a:endParaRPr lang="en-KR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BC6040-8349-D57E-9D8E-93CBD71A3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658" y="3249385"/>
            <a:ext cx="4241762" cy="2385991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94EC02-0B80-0078-2A03-D0ECE48C8C78}"/>
              </a:ext>
            </a:extLst>
          </p:cNvPr>
          <p:cNvCxnSpPr>
            <a:cxnSpLocks/>
            <a:stCxn id="32" idx="2"/>
            <a:endCxn id="9" idx="0"/>
          </p:cNvCxnSpPr>
          <p:nvPr/>
        </p:nvCxnSpPr>
        <p:spPr>
          <a:xfrm flipH="1">
            <a:off x="9881539" y="2891743"/>
            <a:ext cx="13576" cy="3576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240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DDF5880-D3A4-3FD8-2B70-33154567D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8" y="1898471"/>
            <a:ext cx="6694400" cy="3765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804AF7-D9FE-BA96-F855-25D35882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1261"/>
            <a:ext cx="3243943" cy="572589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3.</a:t>
            </a:r>
            <a:r>
              <a:rPr lang="ko-KR" altLang="en-US" sz="3000" dirty="0"/>
              <a:t> </a:t>
            </a:r>
            <a:r>
              <a:rPr lang="en-US" altLang="ko-KR" sz="3000" dirty="0" err="1"/>
              <a:t>ui</a:t>
            </a:r>
            <a:r>
              <a:rPr lang="en-US" altLang="ko-KR" sz="3000" dirty="0"/>
              <a:t>/</a:t>
            </a:r>
            <a:r>
              <a:rPr lang="en-US" altLang="ko-KR" sz="3000" dirty="0" err="1"/>
              <a:t>ux</a:t>
            </a:r>
            <a:r>
              <a:rPr lang="en-US" altLang="ko-KR" sz="3000" dirty="0"/>
              <a:t> </a:t>
            </a:r>
            <a:r>
              <a:rPr lang="ko-KR" altLang="en-US" sz="3000" dirty="0"/>
              <a:t>기능 설명</a:t>
            </a:r>
            <a:endParaRPr lang="en-KR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8E1D0-00CF-60ED-CBF1-990C52BD4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2625"/>
            <a:ext cx="5734050" cy="312261"/>
          </a:xfrm>
        </p:spPr>
        <p:txBody>
          <a:bodyPr>
            <a:normAutofit/>
          </a:bodyPr>
          <a:lstStyle/>
          <a:p>
            <a:r>
              <a:rPr lang="en-US" altLang="ko-KR" sz="1500" dirty="0"/>
              <a:t>10</a:t>
            </a:r>
            <a:r>
              <a:rPr lang="ko-KR" altLang="en-US" sz="1500" dirty="0"/>
              <a:t>회 뽑기 </a:t>
            </a:r>
            <a:r>
              <a:rPr lang="ko-KR" altLang="en-US" sz="1500" dirty="0" err="1"/>
              <a:t>진행시</a:t>
            </a:r>
            <a:r>
              <a:rPr lang="ko-KR" altLang="en-US" sz="1500" dirty="0"/>
              <a:t> 화면</a:t>
            </a:r>
            <a:endParaRPr lang="en-KR" sz="1500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BFCAAF5-77CF-9A53-D370-DC25FC04E053}"/>
              </a:ext>
            </a:extLst>
          </p:cNvPr>
          <p:cNvSpPr/>
          <p:nvPr/>
        </p:nvSpPr>
        <p:spPr>
          <a:xfrm>
            <a:off x="1191986" y="2563584"/>
            <a:ext cx="2829767" cy="2294165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28DBCE4-D91D-87D8-F396-30529C34F120}"/>
              </a:ext>
            </a:extLst>
          </p:cNvPr>
          <p:cNvSpPr/>
          <p:nvPr/>
        </p:nvSpPr>
        <p:spPr>
          <a:xfrm>
            <a:off x="5412921" y="2661557"/>
            <a:ext cx="1828800" cy="1567543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6092B6D4-AD9A-1853-5409-3EC3F1D6EBBA}"/>
              </a:ext>
            </a:extLst>
          </p:cNvPr>
          <p:cNvCxnSpPr>
            <a:cxnSpLocks/>
            <a:stCxn id="19" idx="0"/>
            <a:endCxn id="20" idx="0"/>
          </p:cNvCxnSpPr>
          <p:nvPr/>
        </p:nvCxnSpPr>
        <p:spPr>
          <a:xfrm rot="16200000" flipH="1">
            <a:off x="4418108" y="752345"/>
            <a:ext cx="97973" cy="3720451"/>
          </a:xfrm>
          <a:prstGeom prst="bentConnector3">
            <a:avLst>
              <a:gd name="adj1" fmla="val -23333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4FDC210-7B34-4617-EF6F-AE9B647BE525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6327320" y="2360934"/>
            <a:ext cx="1347110" cy="641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4CE3AFB-DAA0-385C-57E5-241C36DFC90B}"/>
              </a:ext>
            </a:extLst>
          </p:cNvPr>
          <p:cNvSpPr txBox="1"/>
          <p:nvPr/>
        </p:nvSpPr>
        <p:spPr>
          <a:xfrm>
            <a:off x="7674430" y="2402032"/>
            <a:ext cx="4441370" cy="120032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10</a:t>
            </a:r>
            <a:r>
              <a:rPr lang="ko-KR" altLang="en-US" sz="1200" dirty="0"/>
              <a:t>회 뽑기를 진행하여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3</a:t>
            </a:r>
            <a:r>
              <a:rPr lang="ko-KR" altLang="en-US" sz="1200" dirty="0"/>
              <a:t>성 무기와 </a:t>
            </a:r>
            <a:r>
              <a:rPr lang="en-US" altLang="ko-KR" sz="1200" dirty="0"/>
              <a:t>4</a:t>
            </a:r>
            <a:r>
              <a:rPr lang="ko-KR" altLang="en-US" sz="1200" dirty="0"/>
              <a:t>성 캐릭터가 좌측의 뽑기 결과 창에 뜬 상태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우측에는 </a:t>
            </a:r>
            <a:r>
              <a:rPr lang="en-US" altLang="ko-KR" sz="1200" dirty="0"/>
              <a:t>1</a:t>
            </a:r>
            <a:r>
              <a:rPr lang="ko-KR" altLang="en-US" sz="1200" dirty="0"/>
              <a:t>회 뽑기와 동일하게 작은 아이콘으로 뽑기 결과가 축적된 걸 볼 수 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대신 중복된 개체는 우측 창에서 뽑힌 횟수만큼 작은 아이콘 </a:t>
            </a:r>
            <a:r>
              <a:rPr lang="ko-KR" altLang="en-US" sz="1200" dirty="0" err="1"/>
              <a:t>우하단에</a:t>
            </a:r>
            <a:r>
              <a:rPr lang="ko-KR" altLang="en-US" sz="1200" dirty="0"/>
              <a:t> 숫자로 표시가 된다</a:t>
            </a:r>
            <a:r>
              <a:rPr lang="en-US" altLang="ko-KR" sz="1200" dirty="0"/>
              <a:t>.</a:t>
            </a:r>
            <a:endParaRPr lang="en-KR" sz="1200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FF762D7C-AFF1-C3E8-08B1-5140ED467937}"/>
              </a:ext>
            </a:extLst>
          </p:cNvPr>
          <p:cNvSpPr/>
          <p:nvPr/>
        </p:nvSpPr>
        <p:spPr>
          <a:xfrm>
            <a:off x="6384471" y="4229100"/>
            <a:ext cx="538841" cy="228600"/>
          </a:xfrm>
          <a:prstGeom prst="roundRect">
            <a:avLst/>
          </a:prstGeom>
          <a:solidFill>
            <a:srgbClr val="00C2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39C5182-903F-86AC-A54C-360D421627C3}"/>
              </a:ext>
            </a:extLst>
          </p:cNvPr>
          <p:cNvCxnSpPr>
            <a:cxnSpLocks/>
            <a:stCxn id="42" idx="1"/>
            <a:endCxn id="38" idx="3"/>
          </p:cNvCxnSpPr>
          <p:nvPr/>
        </p:nvCxnSpPr>
        <p:spPr>
          <a:xfrm flipH="1">
            <a:off x="6923312" y="4338707"/>
            <a:ext cx="751118" cy="4693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D169426-664D-4457-3D77-191098FFCE8C}"/>
              </a:ext>
            </a:extLst>
          </p:cNvPr>
          <p:cNvSpPr txBox="1"/>
          <p:nvPr/>
        </p:nvSpPr>
        <p:spPr>
          <a:xfrm>
            <a:off x="7674430" y="4200207"/>
            <a:ext cx="4441370" cy="27699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표시된 </a:t>
            </a:r>
            <a:r>
              <a:rPr lang="en-US" altLang="ko-KR" sz="1200" dirty="0"/>
              <a:t>‘</a:t>
            </a:r>
            <a:r>
              <a:rPr lang="ko-KR" altLang="en-US" sz="1200" dirty="0"/>
              <a:t>기원 </a:t>
            </a:r>
            <a:r>
              <a:rPr lang="en-US" altLang="ko-KR" sz="1200" dirty="0"/>
              <a:t>1</a:t>
            </a:r>
            <a:r>
              <a:rPr lang="ko-KR" altLang="en-US" sz="1200" dirty="0"/>
              <a:t>회</a:t>
            </a:r>
            <a:r>
              <a:rPr lang="en-US" altLang="ko-KR" sz="1200" dirty="0"/>
              <a:t>’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클릭하고 결과값이 웹사이트에 출력된 상태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74652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BDB38F-4FAE-6026-9E5B-E868C801F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23" y="1827541"/>
            <a:ext cx="6784000" cy="381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804AF7-D9FE-BA96-F855-25D35882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1261"/>
            <a:ext cx="3243943" cy="572589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3.</a:t>
            </a:r>
            <a:r>
              <a:rPr lang="ko-KR" altLang="en-US" sz="3000" dirty="0"/>
              <a:t> </a:t>
            </a:r>
            <a:r>
              <a:rPr lang="en-US" altLang="ko-KR" sz="3000" dirty="0" err="1"/>
              <a:t>ui</a:t>
            </a:r>
            <a:r>
              <a:rPr lang="en-US" altLang="ko-KR" sz="3000" dirty="0"/>
              <a:t>/</a:t>
            </a:r>
            <a:r>
              <a:rPr lang="en-US" altLang="ko-KR" sz="3000" dirty="0" err="1"/>
              <a:t>ux</a:t>
            </a:r>
            <a:r>
              <a:rPr lang="en-US" altLang="ko-KR" sz="3000" dirty="0"/>
              <a:t> </a:t>
            </a:r>
            <a:r>
              <a:rPr lang="ko-KR" altLang="en-US" sz="3000" dirty="0"/>
              <a:t>기능 설명</a:t>
            </a:r>
            <a:endParaRPr lang="en-KR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8E1D0-00CF-60ED-CBF1-990C52BD4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2625"/>
            <a:ext cx="5734050" cy="312261"/>
          </a:xfrm>
        </p:spPr>
        <p:txBody>
          <a:bodyPr>
            <a:normAutofit/>
          </a:bodyPr>
          <a:lstStyle/>
          <a:p>
            <a:r>
              <a:rPr lang="ko-KR" altLang="en-US" sz="1500" dirty="0"/>
              <a:t>픽업까지 달리기</a:t>
            </a:r>
            <a:r>
              <a:rPr lang="en-US" altLang="ko-KR" sz="1500" dirty="0"/>
              <a:t>!</a:t>
            </a:r>
            <a:r>
              <a:rPr lang="ko-KR" altLang="en-US" sz="1500" dirty="0"/>
              <a:t> </a:t>
            </a:r>
            <a:r>
              <a:rPr lang="ko-KR" altLang="en-US" sz="1500" dirty="0" err="1"/>
              <a:t>진행시</a:t>
            </a:r>
            <a:r>
              <a:rPr lang="ko-KR" altLang="en-US" sz="1500" dirty="0"/>
              <a:t> 화면</a:t>
            </a:r>
            <a:endParaRPr lang="en-KR" sz="1500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BFCAAF5-77CF-9A53-D370-DC25FC04E053}"/>
              </a:ext>
            </a:extLst>
          </p:cNvPr>
          <p:cNvSpPr/>
          <p:nvPr/>
        </p:nvSpPr>
        <p:spPr>
          <a:xfrm>
            <a:off x="1191986" y="2563584"/>
            <a:ext cx="2829767" cy="2294165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28DBCE4-D91D-87D8-F396-30529C34F120}"/>
              </a:ext>
            </a:extLst>
          </p:cNvPr>
          <p:cNvSpPr/>
          <p:nvPr/>
        </p:nvSpPr>
        <p:spPr>
          <a:xfrm>
            <a:off x="5496049" y="2661557"/>
            <a:ext cx="1662545" cy="1567543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6092B6D4-AD9A-1853-5409-3EC3F1D6EBBA}"/>
              </a:ext>
            </a:extLst>
          </p:cNvPr>
          <p:cNvCxnSpPr>
            <a:cxnSpLocks/>
            <a:stCxn id="19" idx="0"/>
            <a:endCxn id="20" idx="0"/>
          </p:cNvCxnSpPr>
          <p:nvPr/>
        </p:nvCxnSpPr>
        <p:spPr>
          <a:xfrm rot="16200000" flipH="1">
            <a:off x="4418109" y="752344"/>
            <a:ext cx="97973" cy="3720452"/>
          </a:xfrm>
          <a:prstGeom prst="bentConnector3">
            <a:avLst>
              <a:gd name="adj1" fmla="val -23333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4FDC210-7B34-4617-EF6F-AE9B647BE525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6327320" y="2360934"/>
            <a:ext cx="1347110" cy="641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4CE3AFB-DAA0-385C-57E5-241C36DFC90B}"/>
              </a:ext>
            </a:extLst>
          </p:cNvPr>
          <p:cNvSpPr txBox="1"/>
          <p:nvPr/>
        </p:nvSpPr>
        <p:spPr>
          <a:xfrm>
            <a:off x="7674430" y="2402032"/>
            <a:ext cx="4441370" cy="120032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픽업까지 달리기 버튼을 누를 경우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5</a:t>
            </a:r>
            <a:r>
              <a:rPr lang="ko-KR" altLang="en-US" sz="1200" dirty="0"/>
              <a:t>성 개체가 뜨기 전까지 계속 뽑기를 한다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좌측 뽑기 결과 창에서는 가장 최신 뽑기 </a:t>
            </a:r>
            <a:r>
              <a:rPr lang="en-US" altLang="ko-KR" sz="1200" dirty="0"/>
              <a:t>10</a:t>
            </a:r>
            <a:r>
              <a:rPr lang="ko-KR" altLang="en-US" sz="1200" dirty="0"/>
              <a:t>개 결과를 보여주고</a:t>
            </a:r>
            <a:r>
              <a:rPr lang="en-US" altLang="ko-KR" sz="1200" dirty="0"/>
              <a:t>,</a:t>
            </a:r>
          </a:p>
          <a:p>
            <a:r>
              <a:rPr lang="ko-KR" altLang="en-US" sz="1200" dirty="0"/>
              <a:t>우측창에는 동일하게 아이콘으로 축적되어 나오게 한다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추가로 상단의 </a:t>
            </a:r>
            <a:r>
              <a:rPr lang="en-US" altLang="ko-KR" sz="1200" dirty="0"/>
              <a:t>‘</a:t>
            </a:r>
            <a:r>
              <a:rPr lang="ko-KR" altLang="en-US" sz="1200" dirty="0"/>
              <a:t>천장까지 </a:t>
            </a:r>
            <a:r>
              <a:rPr lang="en-US" altLang="ko-KR" sz="1200" dirty="0"/>
              <a:t>##’</a:t>
            </a:r>
            <a:r>
              <a:rPr lang="ko-KR" altLang="en-US" sz="1200" dirty="0"/>
              <a:t> 부분은 초기화 되어서</a:t>
            </a:r>
            <a:r>
              <a:rPr lang="en-US" altLang="ko-KR" sz="1200" dirty="0"/>
              <a:t>,</a:t>
            </a:r>
            <a:r>
              <a:rPr lang="ko-KR" altLang="en-US" sz="1200" dirty="0"/>
              <a:t> </a:t>
            </a:r>
            <a:r>
              <a:rPr lang="en-US" altLang="ko-KR" sz="1200" dirty="0"/>
              <a:t>90</a:t>
            </a:r>
            <a:r>
              <a:rPr lang="ko-KR" altLang="en-US" sz="1200" dirty="0" err="1"/>
              <a:t>으로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변경된걸</a:t>
            </a:r>
            <a:r>
              <a:rPr lang="ko-KR" altLang="en-US" sz="1200" dirty="0"/>
              <a:t> 볼 수 있다</a:t>
            </a:r>
            <a:r>
              <a:rPr lang="en-US" altLang="ko-KR" sz="1200" dirty="0"/>
              <a:t>.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FF762D7C-AFF1-C3E8-08B1-5140ED467937}"/>
              </a:ext>
            </a:extLst>
          </p:cNvPr>
          <p:cNvSpPr/>
          <p:nvPr/>
        </p:nvSpPr>
        <p:spPr>
          <a:xfrm>
            <a:off x="5985047" y="4441371"/>
            <a:ext cx="717198" cy="228600"/>
          </a:xfrm>
          <a:prstGeom prst="roundRect">
            <a:avLst/>
          </a:prstGeom>
          <a:solidFill>
            <a:srgbClr val="00C2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39C5182-903F-86AC-A54C-360D421627C3}"/>
              </a:ext>
            </a:extLst>
          </p:cNvPr>
          <p:cNvCxnSpPr>
            <a:cxnSpLocks/>
            <a:stCxn id="42" idx="1"/>
            <a:endCxn id="38" idx="3"/>
          </p:cNvCxnSpPr>
          <p:nvPr/>
        </p:nvCxnSpPr>
        <p:spPr>
          <a:xfrm flipH="1">
            <a:off x="6702245" y="4431040"/>
            <a:ext cx="972185" cy="12463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D169426-664D-4457-3D77-191098FFCE8C}"/>
              </a:ext>
            </a:extLst>
          </p:cNvPr>
          <p:cNvSpPr txBox="1"/>
          <p:nvPr/>
        </p:nvSpPr>
        <p:spPr>
          <a:xfrm>
            <a:off x="7674430" y="4200207"/>
            <a:ext cx="4441370" cy="461665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표시된 </a:t>
            </a:r>
            <a:r>
              <a:rPr lang="en-US" altLang="ko-KR" sz="1200" dirty="0"/>
              <a:t>‘</a:t>
            </a:r>
            <a:r>
              <a:rPr lang="ko-KR" altLang="en-US" sz="1200" dirty="0"/>
              <a:t>픽업까지 달리기</a:t>
            </a:r>
            <a:r>
              <a:rPr lang="en-US" altLang="ko-KR" sz="1200" dirty="0"/>
              <a:t>!’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클릭하고 결과값이 웹사이트에 출력된 상태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472800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04AF7-D9FE-BA96-F855-25D35882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1261"/>
            <a:ext cx="3243943" cy="572589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3.</a:t>
            </a:r>
            <a:r>
              <a:rPr lang="ko-KR" altLang="en-US" sz="3000" dirty="0"/>
              <a:t> </a:t>
            </a:r>
            <a:r>
              <a:rPr lang="en-US" altLang="ko-KR" sz="3000" dirty="0" err="1"/>
              <a:t>ui</a:t>
            </a:r>
            <a:r>
              <a:rPr lang="en-US" altLang="ko-KR" sz="3000" dirty="0"/>
              <a:t>/</a:t>
            </a:r>
            <a:r>
              <a:rPr lang="en-US" altLang="ko-KR" sz="3000" dirty="0" err="1"/>
              <a:t>ux</a:t>
            </a:r>
            <a:r>
              <a:rPr lang="en-US" altLang="ko-KR" sz="3000" dirty="0"/>
              <a:t> </a:t>
            </a:r>
            <a:r>
              <a:rPr lang="ko-KR" altLang="en-US" sz="3000" dirty="0"/>
              <a:t>기능 설명</a:t>
            </a:r>
            <a:endParaRPr lang="en-KR" sz="3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8E1D0-00CF-60ED-CBF1-990C52BD4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2625"/>
            <a:ext cx="5734050" cy="312261"/>
          </a:xfrm>
        </p:spPr>
        <p:txBody>
          <a:bodyPr>
            <a:normAutofit/>
          </a:bodyPr>
          <a:lstStyle/>
          <a:p>
            <a:r>
              <a:rPr lang="en-US" altLang="ko-KR" sz="1500" dirty="0"/>
              <a:t>3</a:t>
            </a:r>
            <a:r>
              <a:rPr lang="ko-KR" altLang="en-US" sz="1500" dirty="0"/>
              <a:t>성 </a:t>
            </a:r>
            <a:r>
              <a:rPr lang="en-US" altLang="ko-KR" sz="1500" dirty="0"/>
              <a:t>/</a:t>
            </a:r>
            <a:r>
              <a:rPr lang="ko-KR" altLang="en-US" sz="1500" dirty="0"/>
              <a:t> </a:t>
            </a:r>
            <a:r>
              <a:rPr lang="en-US" altLang="ko-KR" sz="1500" dirty="0"/>
              <a:t>4</a:t>
            </a:r>
            <a:r>
              <a:rPr lang="ko-KR" altLang="en-US" sz="1500" dirty="0"/>
              <a:t>성 </a:t>
            </a:r>
            <a:r>
              <a:rPr lang="en-US" altLang="ko-KR" sz="1500" dirty="0"/>
              <a:t>/</a:t>
            </a:r>
            <a:r>
              <a:rPr lang="ko-KR" altLang="en-US" sz="1500" dirty="0"/>
              <a:t> </a:t>
            </a:r>
            <a:r>
              <a:rPr lang="en-US" altLang="ko-KR" sz="1500" dirty="0"/>
              <a:t>5</a:t>
            </a:r>
            <a:r>
              <a:rPr lang="ko-KR" altLang="en-US" sz="1500" dirty="0"/>
              <a:t>성 테두리 컬러 코드</a:t>
            </a:r>
            <a:endParaRPr lang="en-KR" sz="15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5DF180-1C95-4CBB-3797-6873BE39D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052" y="2622171"/>
            <a:ext cx="3633046" cy="23463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1B573D-E25F-9A29-03E8-A893B8628A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0614" y="2609471"/>
            <a:ext cx="3696334" cy="23590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1EEBFE8-99A7-C35E-2DC2-EF5B6B12D7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3306" y="2622171"/>
            <a:ext cx="3689784" cy="2359042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BFCAAF5-77CF-9A53-D370-DC25FC04E053}"/>
              </a:ext>
            </a:extLst>
          </p:cNvPr>
          <p:cNvSpPr/>
          <p:nvPr/>
        </p:nvSpPr>
        <p:spPr>
          <a:xfrm>
            <a:off x="421253" y="2894658"/>
            <a:ext cx="3318834" cy="973139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KR" dirty="0"/>
              <a:t>3</a:t>
            </a:r>
            <a:r>
              <a:rPr lang="ko-KR" altLang="en-US" dirty="0"/>
              <a:t> 성 테두리</a:t>
            </a:r>
            <a:endParaRPr lang="en-KR" dirty="0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28DBCE4-D91D-87D8-F396-30529C34F120}"/>
              </a:ext>
            </a:extLst>
          </p:cNvPr>
          <p:cNvSpPr/>
          <p:nvPr/>
        </p:nvSpPr>
        <p:spPr>
          <a:xfrm>
            <a:off x="4465430" y="2786213"/>
            <a:ext cx="2862066" cy="935853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r>
              <a:rPr lang="ko-KR" altLang="en-US" dirty="0"/>
              <a:t>성 테두리</a:t>
            </a:r>
            <a:endParaRPr lang="en-KR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3508E57-4482-5950-9F73-0616A1534AA8}"/>
              </a:ext>
            </a:extLst>
          </p:cNvPr>
          <p:cNvSpPr/>
          <p:nvPr/>
        </p:nvSpPr>
        <p:spPr>
          <a:xfrm>
            <a:off x="8603506" y="2826169"/>
            <a:ext cx="2995918" cy="895885"/>
          </a:xfrm>
          <a:prstGeom prst="roundRect">
            <a:avLst/>
          </a:prstGeom>
          <a:solidFill>
            <a:srgbClr val="B4C7E7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r>
              <a:rPr lang="ko-KR" altLang="en-US" dirty="0"/>
              <a:t>성 테두리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803098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234</TotalTime>
  <Words>465</Words>
  <Application>Microsoft Macintosh PowerPoint</Application>
  <PresentationFormat>Widescreen</PresentationFormat>
  <Paragraphs>62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겐신 임팩트 뽑기 시뮬레이션 웹사이트 제작</vt:lpstr>
      <vt:lpstr>1. 프로젝트 개요</vt:lpstr>
      <vt:lpstr>2. ui/ux 사이즈</vt:lpstr>
      <vt:lpstr>3. ui/ux 기능 설명</vt:lpstr>
      <vt:lpstr>3. ui/ux 기능 설명</vt:lpstr>
      <vt:lpstr>3. ui/ux 기능 설명</vt:lpstr>
      <vt:lpstr>3. ui/ux 기능 설명</vt:lpstr>
      <vt:lpstr>3. ui/ux 기능 설명</vt:lpstr>
      <vt:lpstr>3. ui/ux 기능 설명</vt:lpstr>
      <vt:lpstr>3. ui/ux 기능 설명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겐신 임팩트 뽑기 시뮬레이션 웹사이트 제작</dc:title>
  <dc:creator>장 현우</dc:creator>
  <cp:lastModifiedBy>장 현우</cp:lastModifiedBy>
  <cp:revision>7</cp:revision>
  <dcterms:created xsi:type="dcterms:W3CDTF">2023-05-27T06:24:07Z</dcterms:created>
  <dcterms:modified xsi:type="dcterms:W3CDTF">2023-06-18T05:49:17Z</dcterms:modified>
</cp:coreProperties>
</file>

<file path=docProps/thumbnail.jpeg>
</file>